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287" r:id="rId21"/>
    <p:sldId id="357" r:id="rId22"/>
    <p:sldId id="317" r:id="rId23"/>
    <p:sldId id="600" r:id="rId24"/>
    <p:sldId id="601" r:id="rId25"/>
    <p:sldId id="361" r:id="rId26"/>
    <p:sldId id="359" r:id="rId27"/>
    <p:sldId id="603" r:id="rId28"/>
    <p:sldId id="604" r:id="rId29"/>
    <p:sldId id="605" r:id="rId30"/>
    <p:sldId id="716" r:id="rId31"/>
    <p:sldId id="389" r:id="rId32"/>
    <p:sldId id="655" r:id="rId33"/>
    <p:sldId id="656" r:id="rId34"/>
    <p:sldId id="657" r:id="rId35"/>
    <p:sldId id="658" r:id="rId36"/>
    <p:sldId id="659" r:id="rId37"/>
    <p:sldId id="660" r:id="rId38"/>
    <p:sldId id="661" r:id="rId39"/>
    <p:sldId id="662" r:id="rId40"/>
    <p:sldId id="663" r:id="rId41"/>
    <p:sldId id="664" r:id="rId42"/>
    <p:sldId id="665" r:id="rId43"/>
    <p:sldId id="666" r:id="rId44"/>
    <p:sldId id="667" r:id="rId45"/>
    <p:sldId id="668" r:id="rId46"/>
    <p:sldId id="669" r:id="rId47"/>
    <p:sldId id="670" r:id="rId48"/>
    <p:sldId id="671" r:id="rId49"/>
    <p:sldId id="390" r:id="rId50"/>
    <p:sldId id="626" r:id="rId51"/>
    <p:sldId id="627" r:id="rId52"/>
    <p:sldId id="628" r:id="rId53"/>
    <p:sldId id="629" r:id="rId54"/>
    <p:sldId id="630" r:id="rId55"/>
    <p:sldId id="631" r:id="rId56"/>
    <p:sldId id="632" r:id="rId57"/>
    <p:sldId id="633" r:id="rId58"/>
    <p:sldId id="634" r:id="rId59"/>
    <p:sldId id="635" r:id="rId60"/>
    <p:sldId id="636" r:id="rId61"/>
    <p:sldId id="637" r:id="rId62"/>
    <p:sldId id="638" r:id="rId63"/>
    <p:sldId id="639" r:id="rId64"/>
    <p:sldId id="640" r:id="rId65"/>
    <p:sldId id="641" r:id="rId66"/>
    <p:sldId id="642" r:id="rId67"/>
    <p:sldId id="643" r:id="rId68"/>
    <p:sldId id="644" r:id="rId69"/>
    <p:sldId id="645" r:id="rId70"/>
    <p:sldId id="646" r:id="rId71"/>
    <p:sldId id="647" r:id="rId72"/>
    <p:sldId id="648" r:id="rId73"/>
    <p:sldId id="649" r:id="rId74"/>
    <p:sldId id="650" r:id="rId75"/>
    <p:sldId id="651" r:id="rId76"/>
    <p:sldId id="652" r:id="rId77"/>
    <p:sldId id="653" r:id="rId78"/>
    <p:sldId id="654" r:id="rId79"/>
    <p:sldId id="391" r:id="rId80"/>
    <p:sldId id="674" r:id="rId81"/>
    <p:sldId id="675" r:id="rId82"/>
    <p:sldId id="676" r:id="rId83"/>
    <p:sldId id="677" r:id="rId84"/>
    <p:sldId id="678" r:id="rId85"/>
    <p:sldId id="679" r:id="rId86"/>
    <p:sldId id="680" r:id="rId87"/>
    <p:sldId id="681" r:id="rId88"/>
    <p:sldId id="682" r:id="rId89"/>
    <p:sldId id="683" r:id="rId90"/>
    <p:sldId id="684" r:id="rId91"/>
    <p:sldId id="685" r:id="rId92"/>
    <p:sldId id="686" r:id="rId93"/>
    <p:sldId id="687" r:id="rId94"/>
    <p:sldId id="688" r:id="rId95"/>
    <p:sldId id="689" r:id="rId96"/>
    <p:sldId id="690" r:id="rId97"/>
    <p:sldId id="691" r:id="rId98"/>
    <p:sldId id="692" r:id="rId99"/>
    <p:sldId id="693" r:id="rId100"/>
    <p:sldId id="694" r:id="rId101"/>
    <p:sldId id="695" r:id="rId102"/>
    <p:sldId id="696" r:id="rId103"/>
    <p:sldId id="697" r:id="rId104"/>
    <p:sldId id="698" r:id="rId105"/>
    <p:sldId id="699" r:id="rId106"/>
    <p:sldId id="700" r:id="rId107"/>
    <p:sldId id="701" r:id="rId108"/>
    <p:sldId id="702" r:id="rId109"/>
    <p:sldId id="703" r:id="rId110"/>
    <p:sldId id="704" r:id="rId111"/>
    <p:sldId id="705" r:id="rId112"/>
    <p:sldId id="706" r:id="rId113"/>
    <p:sldId id="707" r:id="rId114"/>
    <p:sldId id="708" r:id="rId115"/>
    <p:sldId id="709" r:id="rId116"/>
    <p:sldId id="710" r:id="rId117"/>
    <p:sldId id="673" r:id="rId118"/>
    <p:sldId id="606" r:id="rId119"/>
    <p:sldId id="607" r:id="rId120"/>
    <p:sldId id="608" r:id="rId121"/>
    <p:sldId id="609" r:id="rId122"/>
    <p:sldId id="610" r:id="rId123"/>
    <p:sldId id="611" r:id="rId124"/>
    <p:sldId id="612" r:id="rId125"/>
    <p:sldId id="613" r:id="rId126"/>
    <p:sldId id="614" r:id="rId127"/>
    <p:sldId id="615" r:id="rId128"/>
    <p:sldId id="616" r:id="rId129"/>
    <p:sldId id="617" r:id="rId130"/>
    <p:sldId id="618" r:id="rId131"/>
    <p:sldId id="619" r:id="rId132"/>
    <p:sldId id="620" r:id="rId133"/>
    <p:sldId id="621" r:id="rId134"/>
    <p:sldId id="622" r:id="rId135"/>
    <p:sldId id="623" r:id="rId136"/>
    <p:sldId id="624" r:id="rId137"/>
    <p:sldId id="625" r:id="rId1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367822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06914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14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21758326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3233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3842949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2172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5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37437936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79583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25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5756036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3548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71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4568374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995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9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430418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61045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4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2518609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22493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91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6664510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58360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1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570939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06967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14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8251419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39272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83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5343696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8357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7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363145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09192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9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81786599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47851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660510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8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1650341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356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47015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9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0381329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2274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90808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3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38792973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09390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77889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3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572330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898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5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22057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874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272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5446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718931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3433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3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178302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20441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0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214400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3464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2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314293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5948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554415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7824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26719155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08164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6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07335351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6887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4458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7561623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1033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7187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7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3249959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6917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55359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3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183272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3979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06426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79409854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412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342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0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101770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048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13912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0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0497536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7603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43594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9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915271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2700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756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955702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6509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6112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7117778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336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7437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4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5890450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4714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13411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3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완성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81" y="860426"/>
            <a:ext cx="8299087" cy="5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329492"/>
              </p:ext>
            </p:extLst>
          </p:nvPr>
        </p:nvGraphicFramePr>
        <p:xfrm>
          <a:off x="431800" y="1524000"/>
          <a:ext cx="11345864" cy="371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4926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21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3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1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4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9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4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8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586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512899337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38385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22387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6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53455996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9200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38826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6859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61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6264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065023652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3068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7907125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16955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794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0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2691286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224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82052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98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20859014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66249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8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1259474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37960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858000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4909389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42677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5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691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7258619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49823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40557861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105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5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188053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2821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672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329978898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1830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62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115630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16574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9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67630370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3146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3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7331696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50268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3978407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355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3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0916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559855508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33599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6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44515288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30589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5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29821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261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05732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1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673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03905687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78772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03583871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1436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05906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0269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1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05256838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816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38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1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0092666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0857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64055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90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4476543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6134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93288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7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6380221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902401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40286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2797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260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9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608582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6719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9578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165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9541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9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566000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3391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844399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6303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14240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50434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6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87431144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870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7482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5463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8472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2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0852186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8186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53662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50324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1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0567260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06069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0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64895290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958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3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57205531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039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5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98108737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334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4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2589584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036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0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21502617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3521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4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42804590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979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1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671968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67791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2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879023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0597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298664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3027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2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6524718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8402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14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5011746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326407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79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258074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034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168555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94533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3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2409720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99439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694827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1489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1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30875711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64867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2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893640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27157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6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44658176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40622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4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2288467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57575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7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6710</Words>
  <Application>Microsoft Office PowerPoint</Application>
  <PresentationFormat>사용자 지정</PresentationFormat>
  <Paragraphs>2262</Paragraphs>
  <Slides>137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137</vt:i4>
      </vt:variant>
    </vt:vector>
  </HeadingPairs>
  <TitlesOfParts>
    <vt:vector size="138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(완성)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[화면설계] 사용자 – 웹 -  메인페이지 -  Footer</vt:lpstr>
      <vt:lpstr>[화면설계] 사용자 – 웹 - 로그인 페이지 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48</cp:revision>
  <dcterms:created xsi:type="dcterms:W3CDTF">2020-04-02T06:13:26Z</dcterms:created>
  <dcterms:modified xsi:type="dcterms:W3CDTF">2020-04-09T08:02:02Z</dcterms:modified>
</cp:coreProperties>
</file>